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64" r:id="rId5"/>
    <p:sldId id="269" r:id="rId6"/>
    <p:sldId id="259" r:id="rId7"/>
    <p:sldId id="272" r:id="rId8"/>
    <p:sldId id="273" r:id="rId9"/>
    <p:sldId id="274" r:id="rId10"/>
    <p:sldId id="266" r:id="rId11"/>
    <p:sldId id="262" r:id="rId12"/>
    <p:sldId id="267" r:id="rId13"/>
    <p:sldId id="268" r:id="rId14"/>
    <p:sldId id="263" r:id="rId1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014C30A-8CA4-4C37-B903-4080A1DFFBB0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14C30A-8CA4-4C37-B903-4080A1DFFBB0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C30A-8CA4-4C37-B903-4080A1DFFBB0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014C30A-8CA4-4C37-B903-4080A1DFFBB0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F6F3570-2517-4135-964E-5863C7C0CC31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G B M\_ L A U F E N D E S\Netzwerk CO2-Reduktion-Material Design REDUMAD\Öffentlichkeitsarbeit, Presse\Flyer REDUMAD\324292_kamen_seryj_stena_tekstura_1920x1200_(www.GdeFon.ru)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0"/>
          <a:stretch/>
        </p:blipFill>
        <p:spPr bwMode="auto">
          <a:xfrm>
            <a:off x="7020272" y="149400"/>
            <a:ext cx="1980000" cy="65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20272" y="6192315"/>
            <a:ext cx="1980000" cy="504056"/>
          </a:xfrm>
        </p:spPr>
        <p:txBody>
          <a:bodyPr>
            <a:norm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www.redumad.de</a:t>
            </a: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6408712" cy="3384376"/>
          </a:xfrm>
        </p:spPr>
        <p:txBody>
          <a:bodyPr>
            <a:normAutofit fontScale="90000"/>
          </a:bodyPr>
          <a:lstStyle/>
          <a:p>
            <a:r>
              <a:rPr lang="de-D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Netzwerk &gt;REDUMAD&lt;</a:t>
            </a:r>
            <a:br>
              <a:rPr lang="de-D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Ihr Netzwerk </a:t>
            </a:r>
            <a:b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für Innovationen </a:t>
            </a:r>
            <a:b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der Baubranche</a:t>
            </a:r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276872"/>
            <a:ext cx="1952575" cy="13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Mitgliedervorteil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22365" r="18137" b="9942"/>
          <a:stretch/>
        </p:blipFill>
        <p:spPr bwMode="auto">
          <a:xfrm>
            <a:off x="539552" y="1703509"/>
            <a:ext cx="8033370" cy="488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0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Wissenschaftspartner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60140"/>
            <a:ext cx="1613659" cy="12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279120"/>
            <a:ext cx="1440160" cy="12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60604"/>
            <a:ext cx="3933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43557"/>
            <a:ext cx="193834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18" y="4839543"/>
            <a:ext cx="3257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2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Kooperationspartner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46" y="2876223"/>
            <a:ext cx="3124200" cy="101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47" y="2876933"/>
            <a:ext cx="2857500" cy="101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509120"/>
            <a:ext cx="2857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nhaltsplatzhalter 1"/>
          <p:cNvSpPr>
            <a:spLocks noGrp="1"/>
          </p:cNvSpPr>
          <p:nvPr/>
        </p:nvSpPr>
        <p:spPr>
          <a:xfrm>
            <a:off x="350171" y="1717172"/>
            <a:ext cx="8407893" cy="4878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Besuchen Sie uns auf unserer Website!</a:t>
            </a:r>
          </a:p>
          <a:p>
            <a:pPr marL="45720" indent="0" algn="ctr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www.redumad.de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5" y="21248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63488" y="312629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Homepage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83" y="3311856"/>
            <a:ext cx="1702609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8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SPRECHEN SIE UNS AN!</a:t>
            </a:r>
          </a:p>
          <a:p>
            <a:pPr marL="0" indent="0" algn="ctr">
              <a:buNone/>
            </a:pPr>
            <a:endParaRPr lang="de-DE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GBM – Gesellschaft für Unternehmensberatung und </a:t>
            </a:r>
          </a:p>
          <a:p>
            <a:pPr marL="0" indent="0" algn="ctr">
              <a:buNone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betrieblich angewandte Mathematik mbH</a:t>
            </a:r>
          </a:p>
          <a:p>
            <a:pPr marL="0" indent="0" algn="ctr">
              <a:buNone/>
            </a:pP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Wachauer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Str. 9</a:t>
            </a:r>
          </a:p>
          <a:p>
            <a:pPr marL="0" indent="0" algn="ctr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04299 Leipzig</a:t>
            </a:r>
          </a:p>
          <a:p>
            <a:pPr marL="0" indent="0" algn="ctr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Tel.: 0341-8617221</a:t>
            </a:r>
          </a:p>
          <a:p>
            <a:pPr marL="0" indent="0" algn="ctr"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Ansprechpartner:</a:t>
            </a:r>
          </a:p>
          <a:p>
            <a:pPr marL="0" indent="0" algn="ctr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Frau Maria Schneider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maria.schneider@gbm-beratung.de</a:t>
            </a:r>
          </a:p>
          <a:p>
            <a:pPr marL="0" indent="0" algn="ctr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Frau Katja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Junghanns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katja.junghanns@gbm-beratung.de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/>
          <a:lstStyle/>
          <a:p>
            <a:pPr marL="45720" indent="0" algn="ctr">
              <a:spcBef>
                <a:spcPts val="3000"/>
              </a:spcBef>
              <a:buNone/>
            </a:pPr>
            <a:endParaRPr lang="de-DE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spcBef>
                <a:spcPts val="3000"/>
              </a:spcBef>
              <a:buNone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Netzwerk &gt;REDUMAD&lt; besteht aus Unternehmen der Braustoffbranche und hat sich zum Ziel gesetzt, durch Forschung und Entwicklung, neue Produkte, Dienstleistungen und Verfahren zu entwickeln, die CO</a:t>
            </a:r>
            <a:r>
              <a:rPr lang="de-DE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-reduziert, ressourcenschonend und nachhaltig sind.</a:t>
            </a:r>
          </a:p>
        </p:txBody>
      </p:sp>
      <p:pic>
        <p:nvPicPr>
          <p:cNvPr id="12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Netzwerk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10" y="4725144"/>
            <a:ext cx="5730602" cy="150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9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Gegründet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als staatl. gefördertes „ZIM-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Nemo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-Netzwerk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>
              <a:spcBef>
                <a:spcPts val="18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Seit Juli 2014 selbstragendes Netzwerk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Aktuell 7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Mitglieder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 3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Bundesländern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und vertikal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Wertschöpfungskette)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Wissenschaftspartner</a:t>
            </a:r>
          </a:p>
          <a:p>
            <a:pPr marL="45720" indent="0">
              <a:buNone/>
            </a:pPr>
            <a:endParaRPr lang="de-DE" dirty="0"/>
          </a:p>
        </p:txBody>
      </p:sp>
      <p:pic>
        <p:nvPicPr>
          <p:cNvPr id="12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Netzwerk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/>
          <a:lstStyle/>
          <a:p>
            <a:pPr>
              <a:spcBef>
                <a:spcPts val="3000"/>
              </a:spcBef>
            </a:pP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Forschungsprojekte auf den Weg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gebracht, mit einem Projektvolumen insgesamt von 3 Mio. €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Projekte in der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Projektskizzen- /              Antragsphase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bisher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generierte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Fördermittel: 1,8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Mio.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Netzwerk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Maria Schneider\AppData\Local\Microsoft\Windows\Temporary Internet Files\Content.IE5\RZWNRVL4\MP90041179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1811954" cy="27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Unsere Vision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16" y="5229200"/>
            <a:ext cx="4283968" cy="97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de-DE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Innovationen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der Baubranche vorantreiben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Forschung &amp; Entwicklung im Mittelstand etablieren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Nachhaltigkeit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Umweltschutz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Verbesserung von Produkten, Verfahren und Techniken</a:t>
            </a:r>
          </a:p>
          <a:p>
            <a:pPr marL="4572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43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Leitbild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33210" r="29514" b="16667"/>
          <a:stretch/>
        </p:blipFill>
        <p:spPr bwMode="auto">
          <a:xfrm>
            <a:off x="1616596" y="2132856"/>
            <a:ext cx="5910808" cy="391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3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Neues auf den Weg bringen und begleiten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Ideengeber für Teilprojekte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 identifizieren, sensibilisieren und motivieren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Umgang mit den Partnern Transparenz schaffen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Auftretende Lücken schließen und Ressourcen bündeln</a:t>
            </a:r>
          </a:p>
          <a:p>
            <a:pPr>
              <a:spcBef>
                <a:spcPts val="18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Synergieeffekte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aufspüren</a:t>
            </a:r>
          </a:p>
          <a:p>
            <a:pPr>
              <a:spcBef>
                <a:spcPts val="18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Fördermittelmanagement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Ansprechpartner für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betriebswirtschaftliche Belange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Netzwerkarbeit 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81" y="4726781"/>
            <a:ext cx="3162583" cy="158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0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/>
          </a:bodyPr>
          <a:lstStyle/>
          <a:p>
            <a:pPr marL="45720" indent="0">
              <a:spcBef>
                <a:spcPts val="1800"/>
              </a:spcBef>
              <a:buNone/>
            </a:pP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Generierung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Forschungsprojekten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staatl. Förderung (Minimierung des Forschungsrisikos durch finanzielle Entlastung)</a:t>
            </a:r>
          </a:p>
          <a:p>
            <a:pPr>
              <a:spcBef>
                <a:spcPts val="18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Antragstellung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Koordination 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der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Projekte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Plattform für Fragen- und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Gedankenaustausch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Mitgliedervorteil 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www.b4bschwaben.de/cms_media/module_img/324/162427_1_lightbox_daum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4"/>
          <a:stretch/>
        </p:blipFill>
        <p:spPr bwMode="auto">
          <a:xfrm>
            <a:off x="6084168" y="3789040"/>
            <a:ext cx="2448272" cy="244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44000"/>
            <a:ext cx="8856000" cy="13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Netzwerkveranstaltungen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Fachvorträgen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Vergünstigungen bei Kooperationspartnern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Vergünstigungen bei betriebswirtschaftlichen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Leistungen / Services</a:t>
            </a:r>
            <a:endParaRPr lang="de-DE" sz="2400" dirty="0"/>
          </a:p>
        </p:txBody>
      </p:sp>
      <p:pic>
        <p:nvPicPr>
          <p:cNvPr id="13" name="Picture 3" descr="F:\G B M\_ L A U F E N D E S\Netzwerk CO2-Reduktion-Material Design REDUMAD\Logo's, Bilder, E-Mail\Logo REDUMAD\Logo REDUMAD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78"/>
            <a:ext cx="1902339" cy="1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Mitgliedervorteil 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hr Vorteil liegt klar auf der Ha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4"/>
          <a:stretch/>
        </p:blipFill>
        <p:spPr bwMode="auto">
          <a:xfrm>
            <a:off x="4644008" y="4581128"/>
            <a:ext cx="38220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Winke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249</Words>
  <Application>Microsoft Office PowerPoint</Application>
  <PresentationFormat>Bildschirmpräsentation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Raster</vt:lpstr>
      <vt:lpstr>Netzwerk &gt;REDUMAD&lt;  Ihr Netzwerk  für Innovationen  in der Baubranche</vt:lpstr>
      <vt:lpstr>Das Netzwerk</vt:lpstr>
      <vt:lpstr>Das Netzwerk</vt:lpstr>
      <vt:lpstr>Das Netzwerk</vt:lpstr>
      <vt:lpstr>Unsere Vision</vt:lpstr>
      <vt:lpstr>Leitbild</vt:lpstr>
      <vt:lpstr>Netzwerkarbeit </vt:lpstr>
      <vt:lpstr>Mitgliedervorteil </vt:lpstr>
      <vt:lpstr>Mitgliedervorteil </vt:lpstr>
      <vt:lpstr>Mitgliedervorteil</vt:lpstr>
      <vt:lpstr>Wissenschaftspartner</vt:lpstr>
      <vt:lpstr>Kooperationspartner</vt:lpstr>
      <vt:lpstr>PowerPoint-Präsentation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Netzwerk &gt;REDUMAD&lt;</dc:title>
  <dc:creator>Mitarbeiter</dc:creator>
  <cp:lastModifiedBy>Maria Schneider</cp:lastModifiedBy>
  <cp:revision>118</cp:revision>
  <cp:lastPrinted>2014-02-11T12:11:15Z</cp:lastPrinted>
  <dcterms:created xsi:type="dcterms:W3CDTF">2014-02-10T13:56:15Z</dcterms:created>
  <dcterms:modified xsi:type="dcterms:W3CDTF">2014-09-04T10:03:06Z</dcterms:modified>
</cp:coreProperties>
</file>